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0" r:id="rId5"/>
    <p:sldId id="262" r:id="rId6"/>
    <p:sldId id="265" r:id="rId7"/>
    <p:sldId id="266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ДЫХАТЕЛЬНАЯ  СИСТЕМА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20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№ 12. ТРАХЕЯ СОБАКИ.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Г+Э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679" r="-152"/>
          <a:stretch/>
        </p:blipFill>
        <p:spPr>
          <a:xfrm rot="16200000">
            <a:off x="-377197" y="1188721"/>
            <a:ext cx="6297995" cy="5040561"/>
          </a:xfrm>
        </p:spPr>
      </p:pic>
      <p:sp>
        <p:nvSpPr>
          <p:cNvPr id="10" name="Правая фигурная скобка 9"/>
          <p:cNvSpPr/>
          <p:nvPr/>
        </p:nvSpPr>
        <p:spPr>
          <a:xfrm>
            <a:off x="3203848" y="764704"/>
            <a:ext cx="432048" cy="504056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авая фигурная скобка 11"/>
          <p:cNvSpPr/>
          <p:nvPr/>
        </p:nvSpPr>
        <p:spPr>
          <a:xfrm>
            <a:off x="3419872" y="1393360"/>
            <a:ext cx="432048" cy="1027528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3419872" y="2545487"/>
            <a:ext cx="432048" cy="353245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3545953" y="6164215"/>
            <a:ext cx="432048" cy="289121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635896" y="757864"/>
            <a:ext cx="3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2386" y="1651675"/>
            <a:ext cx="3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6479" y="4124017"/>
            <a:ext cx="3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5264" y="6077942"/>
            <a:ext cx="342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авая фигурная скобка 14"/>
          <p:cNvSpPr/>
          <p:nvPr/>
        </p:nvSpPr>
        <p:spPr>
          <a:xfrm>
            <a:off x="4284157" y="5013176"/>
            <a:ext cx="360040" cy="93610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649397" y="5203310"/>
            <a:ext cx="642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72547" y="764704"/>
            <a:ext cx="36639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Слизистая оболочка;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Подслизистая оболочка;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Фиброзно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хрящевая оболочка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3.1 гладкие миоциты трахеальной мышцы;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Адвентиция.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294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соединения полуколец фиброзно-хрящевой оболочки трахеи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4" y="1134191"/>
            <a:ext cx="8064895" cy="5690511"/>
          </a:xfrm>
        </p:spPr>
      </p:pic>
    </p:spTree>
    <p:extLst>
      <p:ext uri="{BB962C8B-B14F-4D97-AF65-F5344CB8AC3E}">
        <p14:creationId xmlns:p14="http://schemas.microsoft.com/office/powerpoint/2010/main" val="3999603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62. ЛЕГКОЕ КОШКИ.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Г+Э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5306" r="5056" b="6896"/>
          <a:stretch/>
        </p:blipFill>
        <p:spPr>
          <a:xfrm>
            <a:off x="0" y="746694"/>
            <a:ext cx="9144000" cy="6111306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2051720" y="2060848"/>
            <a:ext cx="1296144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123728" y="2060848"/>
            <a:ext cx="1008112" cy="108012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051720" y="2060848"/>
            <a:ext cx="288032" cy="22322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87624" y="1681442"/>
            <a:ext cx="17281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АЛЬВЕОЛЫ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6084168" y="3176972"/>
            <a:ext cx="1188132" cy="78346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7020272" y="1881498"/>
            <a:ext cx="576064" cy="207894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4572000" y="4293096"/>
            <a:ext cx="2700300" cy="223224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48505" y="3892986"/>
            <a:ext cx="17281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3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9" b="8969"/>
          <a:stretch/>
        </p:blipFill>
        <p:spPr>
          <a:xfrm>
            <a:off x="-8843" y="1589"/>
            <a:ext cx="4656840" cy="3593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23052"/>
          <a:stretch/>
        </p:blipFill>
        <p:spPr>
          <a:xfrm>
            <a:off x="4701350" y="3594747"/>
            <a:ext cx="4436826" cy="325888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48064" y="188640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 малого калибра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4716016" y="511225"/>
            <a:ext cx="432048" cy="432048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3131840" y="1700808"/>
            <a:ext cx="1080120" cy="7200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211960" y="2204864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2915816" y="2348880"/>
            <a:ext cx="864096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87670" y="266827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48064" y="1412776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Эпителиальная пластинка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Мышечная пластинка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2750" y="3967380"/>
            <a:ext cx="39452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Субсегментарный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бронх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калибра </a:t>
            </a:r>
          </a:p>
        </p:txBody>
      </p:sp>
      <p:sp>
        <p:nvSpPr>
          <p:cNvPr id="27" name="Стрелка вправо 26"/>
          <p:cNvSpPr/>
          <p:nvPr/>
        </p:nvSpPr>
        <p:spPr>
          <a:xfrm>
            <a:off x="4147710" y="4444433"/>
            <a:ext cx="447308" cy="47705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6660232" y="3789040"/>
            <a:ext cx="1080120" cy="5040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613685" y="359804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44" name="Прямая со стрелкой 6143"/>
          <p:cNvCxnSpPr/>
          <p:nvPr/>
        </p:nvCxnSpPr>
        <p:spPr>
          <a:xfrm flipH="1">
            <a:off x="7380312" y="4293096"/>
            <a:ext cx="712645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973725" y="4153590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47" name="Прямая со стрелкой 6146"/>
          <p:cNvCxnSpPr/>
          <p:nvPr/>
        </p:nvCxnSpPr>
        <p:spPr>
          <a:xfrm flipH="1">
            <a:off x="7613685" y="5877272"/>
            <a:ext cx="84674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335633" y="5692606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40231" y="5061664"/>
            <a:ext cx="3600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Эпителиальный слой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Белково-слизистые бронхиальные железы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Островки эластического хряща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95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3948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63. КРОВОСНАБЖЕНИЕ ЛЕГКОГО.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етиленовым синим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9" y="826157"/>
            <a:ext cx="8018068" cy="6013551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5004048" y="2492896"/>
            <a:ext cx="1944216" cy="4320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4932040" y="2924944"/>
            <a:ext cx="2088232" cy="10801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5976156" y="2924944"/>
            <a:ext cx="972108" cy="1666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04248" y="2492896"/>
            <a:ext cx="182088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Капиллярная сеть окружающая  альвеолы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45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55" y="14988"/>
            <a:ext cx="8229600" cy="8937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аэрогематического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барьера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200800" cy="5869331"/>
          </a:xfrm>
        </p:spPr>
      </p:pic>
    </p:spTree>
    <p:extLst>
      <p:ext uri="{BB962C8B-B14F-4D97-AF65-F5344CB8AC3E}">
        <p14:creationId xmlns:p14="http://schemas.microsoft.com/office/powerpoint/2010/main" val="12702005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96</Words>
  <Application>Microsoft Office PowerPoint</Application>
  <PresentationFormat>Экран (4:3)</PresentationFormat>
  <Paragraphs>32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ДЫХАТЕЛЬНАЯ  СИСТЕМА</vt:lpstr>
      <vt:lpstr>ПРЕПАРАТ № 12. ТРАХЕЯ СОБАКИ. Окр. Г+Э</vt:lpstr>
      <vt:lpstr>Зона соединения полуколец фиброзно-хрящевой оболочки трахеи</vt:lpstr>
      <vt:lpstr>ПРЕПАРАТ № 62. ЛЕГКОЕ КОШКИ. Окр. Г+Э</vt:lpstr>
      <vt:lpstr>Презентация PowerPoint</vt:lpstr>
      <vt:lpstr>ПРЕПАРАТ № 63. КРОВОСНАБЖЕНИЕ ЛЕГКОГО. Окр. метиленовым синим</vt:lpstr>
      <vt:lpstr>Схема аэрогематического барьера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СЕРДЕЧНО-СОСУДИСТАЯ СИСТЕМА</dc:title>
  <dc:creator>Dell</dc:creator>
  <cp:lastModifiedBy>Dell</cp:lastModifiedBy>
  <cp:revision>19</cp:revision>
  <dcterms:created xsi:type="dcterms:W3CDTF">2014-03-02T21:44:52Z</dcterms:created>
  <dcterms:modified xsi:type="dcterms:W3CDTF">2021-05-03T20:05:59Z</dcterms:modified>
</cp:coreProperties>
</file>